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4"/>
  </p:sldMasterIdLst>
  <p:sldIdLst>
    <p:sldId id="257" r:id="rId5"/>
    <p:sldId id="258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1"/>
    <p:restoredTop sz="94701"/>
  </p:normalViewPr>
  <p:slideViewPr>
    <p:cSldViewPr snapToGrid="0" snapToObjects="1">
      <p:cViewPr varScale="1">
        <p:scale>
          <a:sx n="81" d="100"/>
          <a:sy n="81" d="100"/>
        </p:scale>
        <p:origin x="84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53231-4C73-5E4B-9600-EAABFC97E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2224DC-9F91-734B-900F-A9E06291F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E8145A-44EF-124A-B94D-BF55D743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8C1DB-D535-A949-93EC-73D317542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3E3BE6-F089-B047-8C6F-A3EE8C6B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329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0ED25-1318-FD42-84C4-2200EB78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B5180D-89EC-E14A-8251-6C2FC3598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AE59F8-1371-FE4F-852C-068A7E1D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4D892-9F13-4B48-85E4-7D923899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AC773-C01F-7A45-BF95-1130A79D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009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39284B-2D85-E141-A5FC-1391C7226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054BB8-004B-4547-AB86-211553A3C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FCAE83-0C8E-3D43-8BB4-B845F6B9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0E09E-861C-E34F-9C7C-3125AA34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1D748D-CD80-F843-9D12-F7BF4652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450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27526-A1FA-D543-AF49-BE78033B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4B2121-76F8-7144-804A-3F77F7F5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027299-42C0-774F-BBF2-8F055731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C8A5CB-0407-924C-A77D-9E1FAA33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E5BD9-704F-CE46-913F-766BB322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454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F37A2-36D9-2743-9563-BC2DFC23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2A3FF-FEA2-2D46-B7A2-C6627DD26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18348D-11AB-A349-BF75-B72CBCCB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739C16-543A-8547-833A-FAD2643E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3FF721-7F83-AC40-A28A-29C64768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8840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70623-15D9-E847-AB9B-478D2D4E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23781-CCBE-F348-825A-B8B3C9FA1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DB5176-AACF-0F47-A999-7ABEB8EDD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E4B41-87CC-1942-8C53-B0526061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9C0CC8-91A1-6B49-B207-663EFBD84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A3FDFB-1986-E548-A061-47AEE423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3445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B9BDF-8FBE-6541-B906-23590F95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5390D7-4C9B-044B-A7D6-AB9E59931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B034E6-A25F-BE4E-A3B8-6ED4C79CF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49BD44-E2B3-6441-BA12-E74555094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53C4B7-2F1E-064B-90F7-F6AE748C8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A82ADEA-643A-9746-8C08-F1A110DE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5F9440-4702-8A49-A849-778A723D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27A6002-39AE-554F-BF1C-D29FC93D0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764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7FC2C-2591-4641-87CF-70D33A27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FA3878-1216-3846-B9A0-BBA852E9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35D5E6-53D4-7944-9550-1AC9214A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3E9E99-3A00-6F47-81EC-05DDE939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3321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7757A-5B16-3544-B468-80A673F19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4039F0-2CB0-AA43-8D20-68C4AF05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A5CC13-FC91-5847-A56B-3D0C8491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7491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DDF3C-826E-B147-9856-2EEFD6B9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27264-6BEA-264B-A8BA-D12FB250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A8FAE2-322B-904B-B750-DAF4F60D5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DEE579-1264-0A45-873B-9FA5EF22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9AE484-13DA-414E-8E2B-678EB020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55E78-6805-F342-BBA1-65DBE510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9351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F8760-B266-5647-BCCD-C721C8AB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0A17C1-27FC-604C-9568-CADF8B2E6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367149-BAAF-8848-8EA5-26408F54E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E938B-60C3-E544-AFE0-D11F2FFD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27AB7-88F2-DC42-B426-3E29C49B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0C9946-73A0-0841-8A6F-9DB41A95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6275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3E0E6E-1959-6C46-BA5A-46FBEBFA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45D653-5529-4643-A86B-5ABE2D27F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B8611F-3BAA-6948-AD56-E98E8E8D6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5DD0-67C0-714E-A533-DE40AAA00433}" type="datetimeFigureOut">
              <a:rPr lang="es-CR" smtClean="0"/>
              <a:t>27/8/2021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0DB63F-24EC-824D-A21E-7211F900C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3F883A-7159-7F49-A681-6AC4288EA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EC97-12E8-1849-B7BE-65EA18F5C90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9496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4C5D59-C6A0-8947-A697-A5BB6FFE1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25383FE-D4ED-447E-904F-F9A22E701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3" t="26465" r="18522" b="26741"/>
          <a:stretch/>
        </p:blipFill>
        <p:spPr>
          <a:xfrm>
            <a:off x="3424518" y="771662"/>
            <a:ext cx="5622170" cy="29161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B6553619-7D73-6A4D-A5F2-88A7AE761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966" y="4300833"/>
            <a:ext cx="7333128" cy="1337967"/>
          </a:xfrm>
        </p:spPr>
        <p:txBody>
          <a:bodyPr>
            <a:normAutofit/>
          </a:bodyPr>
          <a:lstStyle/>
          <a:p>
            <a:pPr algn="l"/>
            <a:r>
              <a:rPr lang="es-ES" b="1" dirty="0" err="1"/>
              <a:t>Speacker</a:t>
            </a:r>
            <a:r>
              <a:rPr lang="es-CR" b="1" dirty="0"/>
              <a:t>:</a:t>
            </a:r>
          </a:p>
          <a:p>
            <a:pPr algn="l"/>
            <a:r>
              <a:rPr lang="es-ES" b="1" dirty="0"/>
              <a:t>T</a:t>
            </a:r>
            <a:r>
              <a:rPr lang="es-CR" b="1" dirty="0" err="1"/>
              <a:t>opic</a:t>
            </a:r>
            <a:r>
              <a:rPr lang="es-CR" b="1" dirty="0"/>
              <a:t>:</a:t>
            </a:r>
          </a:p>
          <a:p>
            <a:pPr algn="l"/>
            <a:r>
              <a:rPr lang="es-ES" b="1"/>
              <a:t>Room: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1165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83E3FE-093B-AF49-9B0A-76141C78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A045B8-C9C9-42E1-9323-775970A8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C1E5F0-04A5-4472-BC7D-A30E8F57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4088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83E3FE-093B-AF49-9B0A-76141C78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A045B8-C9C9-42E1-9323-775970A8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C1E5F0-04A5-4472-BC7D-A30E8F57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322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83E3FE-093B-AF49-9B0A-76141C78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8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83E3FE-093B-AF49-9B0A-76141C78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83E3FE-093B-AF49-9B0A-76141C78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2D8F501-0D2F-42BA-B3DA-FCE25C17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18" y="2380129"/>
            <a:ext cx="6024281" cy="30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E7D9BB16E83E4988EE8E2DEF7609C6" ma:contentTypeVersion="14" ma:contentTypeDescription="Crear nuevo documento." ma:contentTypeScope="" ma:versionID="672ba9dd212cdeaa1b6068252b0dfc3b">
  <xsd:schema xmlns:xsd="http://www.w3.org/2001/XMLSchema" xmlns:xs="http://www.w3.org/2001/XMLSchema" xmlns:p="http://schemas.microsoft.com/office/2006/metadata/properties" xmlns:ns3="8ed3e0dc-cd40-4c41-b3c6-5be0952fa030" xmlns:ns4="cfcdc204-4e92-42c3-8531-a843731a3a7f" targetNamespace="http://schemas.microsoft.com/office/2006/metadata/properties" ma:root="true" ma:fieldsID="a5a2329a9ab09e8506c38c12fb98f91a" ns3:_="" ns4:_="">
    <xsd:import namespace="8ed3e0dc-cd40-4c41-b3c6-5be0952fa030"/>
    <xsd:import namespace="cfcdc204-4e92-42c3-8531-a843731a3a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3e0dc-cd40-4c41-b3c6-5be0952fa0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dc204-4e92-42c3-8531-a843731a3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7A66F5-D206-4E81-90B7-3C8933613DC6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fcdc204-4e92-42c3-8531-a843731a3a7f"/>
    <ds:schemaRef ds:uri="8ed3e0dc-cd40-4c41-b3c6-5be0952fa030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F19FC8-4304-411C-8F7B-AB194316D4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773BA0-4530-4811-A7AE-348CEF6F4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3e0dc-cd40-4c41-b3c6-5be0952fa030"/>
    <ds:schemaRef ds:uri="cfcdc204-4e92-42c3-8531-a843731a3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7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Tricia Calvo Alfaro</dc:creator>
  <cp:lastModifiedBy>Jason Arturo Galvez Estrada</cp:lastModifiedBy>
  <cp:revision>3</cp:revision>
  <dcterms:created xsi:type="dcterms:W3CDTF">2021-08-24T00:22:47Z</dcterms:created>
  <dcterms:modified xsi:type="dcterms:W3CDTF">2021-08-27T16:18:17Z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0x01010019E7D9BB16E83E4988EE8E2DEF7609C6</vt:lpwstr>
  </property>
</Properties>
</file>